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21"/>
  </p:notesMasterIdLst>
  <p:sldIdLst>
    <p:sldId id="256" r:id="rId2"/>
    <p:sldId id="278" r:id="rId3"/>
    <p:sldId id="279" r:id="rId4"/>
    <p:sldId id="281" r:id="rId5"/>
    <p:sldId id="284" r:id="rId6"/>
    <p:sldId id="285" r:id="rId7"/>
    <p:sldId id="288" r:id="rId8"/>
    <p:sldId id="293" r:id="rId9"/>
    <p:sldId id="294" r:id="rId10"/>
    <p:sldId id="303" r:id="rId11"/>
    <p:sldId id="305" r:id="rId12"/>
    <p:sldId id="295" r:id="rId13"/>
    <p:sldId id="296" r:id="rId14"/>
    <p:sldId id="297" r:id="rId15"/>
    <p:sldId id="298" r:id="rId16"/>
    <p:sldId id="299" r:id="rId17"/>
    <p:sldId id="291" r:id="rId18"/>
    <p:sldId id="292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lı ERDOĞDU" userId="c9a14dd0-14a3-48f9-8717-8bd1bad62e58" providerId="ADAL" clId="{FC53CE08-1549-478B-8BC7-EB79B790F5BA}"/>
    <pc:docChg chg="custSel delSld modSld">
      <pc:chgData name="Aslı ERDOĞDU" userId="c9a14dd0-14a3-48f9-8717-8bd1bad62e58" providerId="ADAL" clId="{FC53CE08-1549-478B-8BC7-EB79B790F5BA}" dt="2022-01-12T11:25:19.527" v="206" actId="1076"/>
      <pc:docMkLst>
        <pc:docMk/>
      </pc:docMkLst>
      <pc:sldChg chg="modSp mod">
        <pc:chgData name="Aslı ERDOĞDU" userId="c9a14dd0-14a3-48f9-8717-8bd1bad62e58" providerId="ADAL" clId="{FC53CE08-1549-478B-8BC7-EB79B790F5BA}" dt="2022-01-12T11:25:19.527" v="206" actId="1076"/>
        <pc:sldMkLst>
          <pc:docMk/>
          <pc:sldMk cId="1659847196" sldId="256"/>
        </pc:sldMkLst>
      </pc:sldChg>
      <pc:sldChg chg="del">
        <pc:chgData name="Aslı ERDOĞDU" userId="c9a14dd0-14a3-48f9-8717-8bd1bad62e58" providerId="ADAL" clId="{FC53CE08-1549-478B-8BC7-EB79B790F5BA}" dt="2022-01-11T14:26:25.272" v="89" actId="47"/>
        <pc:sldMkLst>
          <pc:docMk/>
          <pc:sldMk cId="477399175" sldId="280"/>
        </pc:sldMkLst>
      </pc:sldChg>
    </pc:docChg>
  </pc:docChgLst>
  <pc:docChgLst>
    <pc:chgData name="Aslı ERDOĞDU" userId="c9a14dd0-14a3-48f9-8717-8bd1bad62e58" providerId="ADAL" clId="{23F46AD8-116B-4936-A1AD-1F010758FDA3}"/>
    <pc:docChg chg="custSel delSld modSld">
      <pc:chgData name="Aslı ERDOĞDU" userId="c9a14dd0-14a3-48f9-8717-8bd1bad62e58" providerId="ADAL" clId="{23F46AD8-116B-4936-A1AD-1F010758FDA3}" dt="2022-01-11T09:03:48.946" v="95" actId="47"/>
      <pc:docMkLst>
        <pc:docMk/>
      </pc:docMkLst>
      <pc:sldChg chg="addSp delSp modSp mod">
        <pc:chgData name="Aslı ERDOĞDU" userId="c9a14dd0-14a3-48f9-8717-8bd1bad62e58" providerId="ADAL" clId="{23F46AD8-116B-4936-A1AD-1F010758FDA3}" dt="2022-01-11T09:03:16.364" v="75" actId="1076"/>
        <pc:sldMkLst>
          <pc:docMk/>
          <pc:sldMk cId="1659847196" sldId="256"/>
        </pc:sldMkLst>
      </pc:sldChg>
      <pc:sldChg chg="del">
        <pc:chgData name="Aslı ERDOĞDU" userId="c9a14dd0-14a3-48f9-8717-8bd1bad62e58" providerId="ADAL" clId="{23F46AD8-116B-4936-A1AD-1F010758FDA3}" dt="2022-01-11T09:03:39.258" v="78" actId="47"/>
        <pc:sldMkLst>
          <pc:docMk/>
          <pc:sldMk cId="1657339615" sldId="258"/>
        </pc:sldMkLst>
      </pc:sldChg>
      <pc:sldChg chg="del">
        <pc:chgData name="Aslı ERDOĞDU" userId="c9a14dd0-14a3-48f9-8717-8bd1bad62e58" providerId="ADAL" clId="{23F46AD8-116B-4936-A1AD-1F010758FDA3}" dt="2022-01-11T09:03:37.332" v="76" actId="47"/>
        <pc:sldMkLst>
          <pc:docMk/>
          <pc:sldMk cId="595143846" sldId="259"/>
        </pc:sldMkLst>
      </pc:sldChg>
      <pc:sldChg chg="del">
        <pc:chgData name="Aslı ERDOĞDU" userId="c9a14dd0-14a3-48f9-8717-8bd1bad62e58" providerId="ADAL" clId="{23F46AD8-116B-4936-A1AD-1F010758FDA3}" dt="2022-01-11T09:03:38.588" v="77" actId="47"/>
        <pc:sldMkLst>
          <pc:docMk/>
          <pc:sldMk cId="2209023024" sldId="261"/>
        </pc:sldMkLst>
      </pc:sldChg>
      <pc:sldChg chg="del">
        <pc:chgData name="Aslı ERDOĞDU" userId="c9a14dd0-14a3-48f9-8717-8bd1bad62e58" providerId="ADAL" clId="{23F46AD8-116B-4936-A1AD-1F010758FDA3}" dt="2022-01-11T09:03:45.863" v="89" actId="47"/>
        <pc:sldMkLst>
          <pc:docMk/>
          <pc:sldMk cId="3458363563" sldId="262"/>
        </pc:sldMkLst>
      </pc:sldChg>
      <pc:sldChg chg="del">
        <pc:chgData name="Aslı ERDOĞDU" userId="c9a14dd0-14a3-48f9-8717-8bd1bad62e58" providerId="ADAL" clId="{23F46AD8-116B-4936-A1AD-1F010758FDA3}" dt="2022-01-11T09:03:40.730" v="80" actId="47"/>
        <pc:sldMkLst>
          <pc:docMk/>
          <pc:sldMk cId="2820725235" sldId="263"/>
        </pc:sldMkLst>
      </pc:sldChg>
      <pc:sldChg chg="del">
        <pc:chgData name="Aslı ERDOĞDU" userId="c9a14dd0-14a3-48f9-8717-8bd1bad62e58" providerId="ADAL" clId="{23F46AD8-116B-4936-A1AD-1F010758FDA3}" dt="2022-01-11T09:03:43.678" v="85" actId="47"/>
        <pc:sldMkLst>
          <pc:docMk/>
          <pc:sldMk cId="2892226562" sldId="264"/>
        </pc:sldMkLst>
      </pc:sldChg>
      <pc:sldChg chg="del">
        <pc:chgData name="Aslı ERDOĞDU" userId="c9a14dd0-14a3-48f9-8717-8bd1bad62e58" providerId="ADAL" clId="{23F46AD8-116B-4936-A1AD-1F010758FDA3}" dt="2022-01-11T09:03:44.260" v="86" actId="47"/>
        <pc:sldMkLst>
          <pc:docMk/>
          <pc:sldMk cId="2899127261" sldId="265"/>
        </pc:sldMkLst>
      </pc:sldChg>
      <pc:sldChg chg="del">
        <pc:chgData name="Aslı ERDOĞDU" userId="c9a14dd0-14a3-48f9-8717-8bd1bad62e58" providerId="ADAL" clId="{23F46AD8-116B-4936-A1AD-1F010758FDA3}" dt="2022-01-11T09:03:46.305" v="90" actId="47"/>
        <pc:sldMkLst>
          <pc:docMk/>
          <pc:sldMk cId="4182797207" sldId="266"/>
        </pc:sldMkLst>
      </pc:sldChg>
      <pc:sldChg chg="del">
        <pc:chgData name="Aslı ERDOĞDU" userId="c9a14dd0-14a3-48f9-8717-8bd1bad62e58" providerId="ADAL" clId="{23F46AD8-116B-4936-A1AD-1F010758FDA3}" dt="2022-01-11T09:03:47.337" v="92" actId="47"/>
        <pc:sldMkLst>
          <pc:docMk/>
          <pc:sldMk cId="3933507508" sldId="274"/>
        </pc:sldMkLst>
      </pc:sldChg>
      <pc:sldChg chg="del">
        <pc:chgData name="Aslı ERDOĞDU" userId="c9a14dd0-14a3-48f9-8717-8bd1bad62e58" providerId="ADAL" clId="{23F46AD8-116B-4936-A1AD-1F010758FDA3}" dt="2022-01-11T09:03:47.882" v="93" actId="47"/>
        <pc:sldMkLst>
          <pc:docMk/>
          <pc:sldMk cId="2806016735" sldId="275"/>
        </pc:sldMkLst>
      </pc:sldChg>
      <pc:sldChg chg="del">
        <pc:chgData name="Aslı ERDOĞDU" userId="c9a14dd0-14a3-48f9-8717-8bd1bad62e58" providerId="ADAL" clId="{23F46AD8-116B-4936-A1AD-1F010758FDA3}" dt="2022-01-11T09:03:48.399" v="94" actId="47"/>
        <pc:sldMkLst>
          <pc:docMk/>
          <pc:sldMk cId="2194723444" sldId="276"/>
        </pc:sldMkLst>
      </pc:sldChg>
      <pc:sldChg chg="del">
        <pc:chgData name="Aslı ERDOĞDU" userId="c9a14dd0-14a3-48f9-8717-8bd1bad62e58" providerId="ADAL" clId="{23F46AD8-116B-4936-A1AD-1F010758FDA3}" dt="2022-01-11T09:03:48.946" v="95" actId="47"/>
        <pc:sldMkLst>
          <pc:docMk/>
          <pc:sldMk cId="1482095611" sldId="277"/>
        </pc:sldMkLst>
      </pc:sldChg>
      <pc:sldChg chg="del">
        <pc:chgData name="Aslı ERDOĞDU" userId="c9a14dd0-14a3-48f9-8717-8bd1bad62e58" providerId="ADAL" clId="{23F46AD8-116B-4936-A1AD-1F010758FDA3}" dt="2022-01-11T09:03:40.057" v="79" actId="47"/>
        <pc:sldMkLst>
          <pc:docMk/>
          <pc:sldMk cId="3214755646" sldId="279"/>
        </pc:sldMkLst>
      </pc:sldChg>
      <pc:sldChg chg="del">
        <pc:chgData name="Aslı ERDOĞDU" userId="c9a14dd0-14a3-48f9-8717-8bd1bad62e58" providerId="ADAL" clId="{23F46AD8-116B-4936-A1AD-1F010758FDA3}" dt="2022-01-11T09:03:44.696" v="87" actId="47"/>
        <pc:sldMkLst>
          <pc:docMk/>
          <pc:sldMk cId="1126774294" sldId="280"/>
        </pc:sldMkLst>
      </pc:sldChg>
      <pc:sldChg chg="del">
        <pc:chgData name="Aslı ERDOĞDU" userId="c9a14dd0-14a3-48f9-8717-8bd1bad62e58" providerId="ADAL" clId="{23F46AD8-116B-4936-A1AD-1F010758FDA3}" dt="2022-01-11T09:03:45.403" v="88" actId="47"/>
        <pc:sldMkLst>
          <pc:docMk/>
          <pc:sldMk cId="436050765" sldId="281"/>
        </pc:sldMkLst>
      </pc:sldChg>
      <pc:sldChg chg="del">
        <pc:chgData name="Aslı ERDOĞDU" userId="c9a14dd0-14a3-48f9-8717-8bd1bad62e58" providerId="ADAL" clId="{23F46AD8-116B-4936-A1AD-1F010758FDA3}" dt="2022-01-11T09:03:43.027" v="84" actId="47"/>
        <pc:sldMkLst>
          <pc:docMk/>
          <pc:sldMk cId="2870349567" sldId="282"/>
        </pc:sldMkLst>
      </pc:sldChg>
      <pc:sldChg chg="del">
        <pc:chgData name="Aslı ERDOĞDU" userId="c9a14dd0-14a3-48f9-8717-8bd1bad62e58" providerId="ADAL" clId="{23F46AD8-116B-4936-A1AD-1F010758FDA3}" dt="2022-01-11T09:03:41.388" v="81" actId="47"/>
        <pc:sldMkLst>
          <pc:docMk/>
          <pc:sldMk cId="362689389" sldId="283"/>
        </pc:sldMkLst>
      </pc:sldChg>
      <pc:sldChg chg="del">
        <pc:chgData name="Aslı ERDOĞDU" userId="c9a14dd0-14a3-48f9-8717-8bd1bad62e58" providerId="ADAL" clId="{23F46AD8-116B-4936-A1AD-1F010758FDA3}" dt="2022-01-11T09:03:41.964" v="82" actId="47"/>
        <pc:sldMkLst>
          <pc:docMk/>
          <pc:sldMk cId="828395741" sldId="284"/>
        </pc:sldMkLst>
      </pc:sldChg>
      <pc:sldChg chg="del">
        <pc:chgData name="Aslı ERDOĞDU" userId="c9a14dd0-14a3-48f9-8717-8bd1bad62e58" providerId="ADAL" clId="{23F46AD8-116B-4936-A1AD-1F010758FDA3}" dt="2022-01-11T09:03:42.469" v="83" actId="47"/>
        <pc:sldMkLst>
          <pc:docMk/>
          <pc:sldMk cId="3565476040" sldId="285"/>
        </pc:sldMkLst>
      </pc:sldChg>
      <pc:sldChg chg="del">
        <pc:chgData name="Aslı ERDOĞDU" userId="c9a14dd0-14a3-48f9-8717-8bd1bad62e58" providerId="ADAL" clId="{23F46AD8-116B-4936-A1AD-1F010758FDA3}" dt="2022-01-11T09:03:46.796" v="91" actId="47"/>
        <pc:sldMkLst>
          <pc:docMk/>
          <pc:sldMk cId="818841122" sldId="286"/>
        </pc:sldMkLst>
      </pc:sldChg>
    </pc:docChg>
  </pc:docChgLst>
  <pc:docChgLst>
    <pc:chgData name="Aslı Erdoğdu" userId="c9a14dd0-14a3-48f9-8717-8bd1bad62e58" providerId="ADAL" clId="{E780E838-C029-4BDB-BCE7-79327C7C2254}"/>
    <pc:docChg chg="undo redo custSel addSld delSld modSld">
      <pc:chgData name="Aslı Erdoğdu" userId="c9a14dd0-14a3-48f9-8717-8bd1bad62e58" providerId="ADAL" clId="{E780E838-C029-4BDB-BCE7-79327C7C2254}" dt="2022-04-24T15:34:51.393" v="113" actId="47"/>
      <pc:docMkLst>
        <pc:docMk/>
      </pc:docMkLst>
      <pc:sldChg chg="modSp mod">
        <pc:chgData name="Aslı Erdoğdu" userId="c9a14dd0-14a3-48f9-8717-8bd1bad62e58" providerId="ADAL" clId="{E780E838-C029-4BDB-BCE7-79327C7C2254}" dt="2022-04-24T15:23:28.672" v="4" actId="1076"/>
        <pc:sldMkLst>
          <pc:docMk/>
          <pc:sldMk cId="429726095" sldId="278"/>
        </pc:sldMkLst>
      </pc:sldChg>
      <pc:sldChg chg="modSp mod">
        <pc:chgData name="Aslı Erdoğdu" userId="c9a14dd0-14a3-48f9-8717-8bd1bad62e58" providerId="ADAL" clId="{E780E838-C029-4BDB-BCE7-79327C7C2254}" dt="2022-04-24T15:34:31.766" v="108" actId="1076"/>
        <pc:sldMkLst>
          <pc:docMk/>
          <pc:sldMk cId="3405999253" sldId="280"/>
        </pc:sldMkLst>
      </pc:sldChg>
      <pc:sldChg chg="modSp mod">
        <pc:chgData name="Aslı Erdoğdu" userId="c9a14dd0-14a3-48f9-8717-8bd1bad62e58" providerId="ADAL" clId="{E780E838-C029-4BDB-BCE7-79327C7C2254}" dt="2022-04-24T15:26:03.301" v="23" actId="1076"/>
        <pc:sldMkLst>
          <pc:docMk/>
          <pc:sldMk cId="4003978875" sldId="281"/>
        </pc:sldMkLst>
      </pc:sldChg>
      <pc:sldChg chg="del">
        <pc:chgData name="Aslı Erdoğdu" userId="c9a14dd0-14a3-48f9-8717-8bd1bad62e58" providerId="ADAL" clId="{E780E838-C029-4BDB-BCE7-79327C7C2254}" dt="2022-04-24T15:25:06.841" v="9" actId="47"/>
        <pc:sldMkLst>
          <pc:docMk/>
          <pc:sldMk cId="1855785719" sldId="282"/>
        </pc:sldMkLst>
      </pc:sldChg>
      <pc:sldChg chg="del">
        <pc:chgData name="Aslı Erdoğdu" userId="c9a14dd0-14a3-48f9-8717-8bd1bad62e58" providerId="ADAL" clId="{E780E838-C029-4BDB-BCE7-79327C7C2254}" dt="2022-04-24T15:25:33.475" v="13" actId="47"/>
        <pc:sldMkLst>
          <pc:docMk/>
          <pc:sldMk cId="1808596660" sldId="283"/>
        </pc:sldMkLst>
      </pc:sldChg>
      <pc:sldChg chg="modSp mod">
        <pc:chgData name="Aslı Erdoğdu" userId="c9a14dd0-14a3-48f9-8717-8bd1bad62e58" providerId="ADAL" clId="{E780E838-C029-4BDB-BCE7-79327C7C2254}" dt="2022-04-24T15:25:58.569" v="22" actId="1076"/>
        <pc:sldMkLst>
          <pc:docMk/>
          <pc:sldMk cId="3679629830" sldId="284"/>
        </pc:sldMkLst>
      </pc:sldChg>
      <pc:sldChg chg="modSp mod">
        <pc:chgData name="Aslı Erdoğdu" userId="c9a14dd0-14a3-48f9-8717-8bd1bad62e58" providerId="ADAL" clId="{E780E838-C029-4BDB-BCE7-79327C7C2254}" dt="2022-04-24T15:25:45.981" v="17" actId="1076"/>
        <pc:sldMkLst>
          <pc:docMk/>
          <pc:sldMk cId="3115201969" sldId="285"/>
        </pc:sldMkLst>
      </pc:sldChg>
      <pc:sldChg chg="del">
        <pc:chgData name="Aslı Erdoğdu" userId="c9a14dd0-14a3-48f9-8717-8bd1bad62e58" providerId="ADAL" clId="{E780E838-C029-4BDB-BCE7-79327C7C2254}" dt="2022-04-24T15:26:14.377" v="25" actId="47"/>
        <pc:sldMkLst>
          <pc:docMk/>
          <pc:sldMk cId="1171115614" sldId="286"/>
        </pc:sldMkLst>
      </pc:sldChg>
      <pc:sldChg chg="del">
        <pc:chgData name="Aslı Erdoğdu" userId="c9a14dd0-14a3-48f9-8717-8bd1bad62e58" providerId="ADAL" clId="{E780E838-C029-4BDB-BCE7-79327C7C2254}" dt="2022-04-24T15:26:05.547" v="24" actId="47"/>
        <pc:sldMkLst>
          <pc:docMk/>
          <pc:sldMk cId="1161600178" sldId="287"/>
        </pc:sldMkLst>
      </pc:sldChg>
      <pc:sldChg chg="modSp mod">
        <pc:chgData name="Aslı Erdoğdu" userId="c9a14dd0-14a3-48f9-8717-8bd1bad62e58" providerId="ADAL" clId="{E780E838-C029-4BDB-BCE7-79327C7C2254}" dt="2022-04-24T15:27:47.980" v="29" actId="1076"/>
        <pc:sldMkLst>
          <pc:docMk/>
          <pc:sldMk cId="2747389793" sldId="288"/>
        </pc:sldMkLst>
      </pc:sldChg>
      <pc:sldChg chg="del">
        <pc:chgData name="Aslı Erdoğdu" userId="c9a14dd0-14a3-48f9-8717-8bd1bad62e58" providerId="ADAL" clId="{E780E838-C029-4BDB-BCE7-79327C7C2254}" dt="2022-04-24T15:27:56.813" v="30" actId="47"/>
        <pc:sldMkLst>
          <pc:docMk/>
          <pc:sldMk cId="3373625829" sldId="289"/>
        </pc:sldMkLst>
      </pc:sldChg>
      <pc:sldChg chg="del">
        <pc:chgData name="Aslı Erdoğdu" userId="c9a14dd0-14a3-48f9-8717-8bd1bad62e58" providerId="ADAL" clId="{E780E838-C029-4BDB-BCE7-79327C7C2254}" dt="2022-04-24T15:27:58.462" v="31" actId="47"/>
        <pc:sldMkLst>
          <pc:docMk/>
          <pc:sldMk cId="3514451367" sldId="290"/>
        </pc:sldMkLst>
      </pc:sldChg>
      <pc:sldChg chg="modSp mod">
        <pc:chgData name="Aslı Erdoğdu" userId="c9a14dd0-14a3-48f9-8717-8bd1bad62e58" providerId="ADAL" clId="{E780E838-C029-4BDB-BCE7-79327C7C2254}" dt="2022-04-24T15:34:02.813" v="100" actId="1076"/>
        <pc:sldMkLst>
          <pc:docMk/>
          <pc:sldMk cId="731734284" sldId="291"/>
        </pc:sldMkLst>
      </pc:sldChg>
      <pc:sldChg chg="modSp mod">
        <pc:chgData name="Aslı Erdoğdu" userId="c9a14dd0-14a3-48f9-8717-8bd1bad62e58" providerId="ADAL" clId="{E780E838-C029-4BDB-BCE7-79327C7C2254}" dt="2022-04-24T15:28:14.646" v="36" actId="1076"/>
        <pc:sldMkLst>
          <pc:docMk/>
          <pc:sldMk cId="528862363" sldId="293"/>
        </pc:sldMkLst>
      </pc:sldChg>
      <pc:sldChg chg="modSp mod">
        <pc:chgData name="Aslı Erdoğdu" userId="c9a14dd0-14a3-48f9-8717-8bd1bad62e58" providerId="ADAL" clId="{E780E838-C029-4BDB-BCE7-79327C7C2254}" dt="2022-04-24T15:29:16.268" v="58" actId="1076"/>
        <pc:sldMkLst>
          <pc:docMk/>
          <pc:sldMk cId="449273969" sldId="294"/>
        </pc:sldMkLst>
      </pc:sldChg>
      <pc:sldChg chg="modSp mod">
        <pc:chgData name="Aslı Erdoğdu" userId="c9a14dd0-14a3-48f9-8717-8bd1bad62e58" providerId="ADAL" clId="{E780E838-C029-4BDB-BCE7-79327C7C2254}" dt="2022-04-24T15:30:32.599" v="77" actId="1076"/>
        <pc:sldMkLst>
          <pc:docMk/>
          <pc:sldMk cId="870748901" sldId="295"/>
        </pc:sldMkLst>
      </pc:sldChg>
      <pc:sldChg chg="modSp mod">
        <pc:chgData name="Aslı Erdoğdu" userId="c9a14dd0-14a3-48f9-8717-8bd1bad62e58" providerId="ADAL" clId="{E780E838-C029-4BDB-BCE7-79327C7C2254}" dt="2022-04-24T15:31:31.233" v="86" actId="1076"/>
        <pc:sldMkLst>
          <pc:docMk/>
          <pc:sldMk cId="1630893696" sldId="297"/>
        </pc:sldMkLst>
      </pc:sldChg>
      <pc:sldChg chg="modSp mod">
        <pc:chgData name="Aslı Erdoğdu" userId="c9a14dd0-14a3-48f9-8717-8bd1bad62e58" providerId="ADAL" clId="{E780E838-C029-4BDB-BCE7-79327C7C2254}" dt="2022-04-24T15:33:32.757" v="93" actId="1076"/>
        <pc:sldMkLst>
          <pc:docMk/>
          <pc:sldMk cId="456504816" sldId="298"/>
        </pc:sldMkLst>
      </pc:sldChg>
      <pc:sldChg chg="modSp mod">
        <pc:chgData name="Aslı Erdoğdu" userId="c9a14dd0-14a3-48f9-8717-8bd1bad62e58" providerId="ADAL" clId="{E780E838-C029-4BDB-BCE7-79327C7C2254}" dt="2022-04-24T15:33:48.673" v="97" actId="1076"/>
        <pc:sldMkLst>
          <pc:docMk/>
          <pc:sldMk cId="2215486294" sldId="299"/>
        </pc:sldMkLst>
      </pc:sldChg>
      <pc:sldChg chg="del">
        <pc:chgData name="Aslı Erdoğdu" userId="c9a14dd0-14a3-48f9-8717-8bd1bad62e58" providerId="ADAL" clId="{E780E838-C029-4BDB-BCE7-79327C7C2254}" dt="2022-04-24T15:28:17.303" v="37" actId="47"/>
        <pc:sldMkLst>
          <pc:docMk/>
          <pc:sldMk cId="1678147139" sldId="300"/>
        </pc:sldMkLst>
      </pc:sldChg>
      <pc:sldChg chg="del">
        <pc:chgData name="Aslı Erdoğdu" userId="c9a14dd0-14a3-48f9-8717-8bd1bad62e58" providerId="ADAL" clId="{E780E838-C029-4BDB-BCE7-79327C7C2254}" dt="2022-04-24T15:29:34.451" v="59" actId="47"/>
        <pc:sldMkLst>
          <pc:docMk/>
          <pc:sldMk cId="4147558740" sldId="301"/>
        </pc:sldMkLst>
      </pc:sldChg>
      <pc:sldChg chg="del">
        <pc:chgData name="Aslı Erdoğdu" userId="c9a14dd0-14a3-48f9-8717-8bd1bad62e58" providerId="ADAL" clId="{E780E838-C029-4BDB-BCE7-79327C7C2254}" dt="2022-04-24T15:29:37.122" v="60" actId="47"/>
        <pc:sldMkLst>
          <pc:docMk/>
          <pc:sldMk cId="1345572814" sldId="302"/>
        </pc:sldMkLst>
      </pc:sldChg>
      <pc:sldChg chg="modSp mod">
        <pc:chgData name="Aslı Erdoğdu" userId="c9a14dd0-14a3-48f9-8717-8bd1bad62e58" providerId="ADAL" clId="{E780E838-C029-4BDB-BCE7-79327C7C2254}" dt="2022-04-24T15:30:04.689" v="70" actId="1076"/>
        <pc:sldMkLst>
          <pc:docMk/>
          <pc:sldMk cId="1475405080" sldId="303"/>
        </pc:sldMkLst>
      </pc:sldChg>
      <pc:sldChg chg="del">
        <pc:chgData name="Aslı Erdoğdu" userId="c9a14dd0-14a3-48f9-8717-8bd1bad62e58" providerId="ADAL" clId="{E780E838-C029-4BDB-BCE7-79327C7C2254}" dt="2022-04-24T15:30:07.842" v="71" actId="47"/>
        <pc:sldMkLst>
          <pc:docMk/>
          <pc:sldMk cId="2474229515" sldId="304"/>
        </pc:sldMkLst>
      </pc:sldChg>
      <pc:sldChg chg="modSp">
        <pc:chgData name="Aslı Erdoğdu" userId="c9a14dd0-14a3-48f9-8717-8bd1bad62e58" providerId="ADAL" clId="{E780E838-C029-4BDB-BCE7-79327C7C2254}" dt="2022-04-24T15:24:42.002" v="5"/>
        <pc:sldMkLst>
          <pc:docMk/>
          <pc:sldMk cId="3254314237" sldId="305"/>
        </pc:sldMkLst>
      </pc:sldChg>
      <pc:sldChg chg="del">
        <pc:chgData name="Aslı Erdoğdu" userId="c9a14dd0-14a3-48f9-8717-8bd1bad62e58" providerId="ADAL" clId="{E780E838-C029-4BDB-BCE7-79327C7C2254}" dt="2022-04-24T15:30:41.198" v="78" actId="47"/>
        <pc:sldMkLst>
          <pc:docMk/>
          <pc:sldMk cId="601775841" sldId="306"/>
        </pc:sldMkLst>
      </pc:sldChg>
      <pc:sldChg chg="del">
        <pc:chgData name="Aslı Erdoğdu" userId="c9a14dd0-14a3-48f9-8717-8bd1bad62e58" providerId="ADAL" clId="{E780E838-C029-4BDB-BCE7-79327C7C2254}" dt="2022-04-24T15:31:14.074" v="79" actId="47"/>
        <pc:sldMkLst>
          <pc:docMk/>
          <pc:sldMk cId="396735331" sldId="307"/>
        </pc:sldMkLst>
      </pc:sldChg>
      <pc:sldChg chg="del">
        <pc:chgData name="Aslı Erdoğdu" userId="c9a14dd0-14a3-48f9-8717-8bd1bad62e58" providerId="ADAL" clId="{E780E838-C029-4BDB-BCE7-79327C7C2254}" dt="2022-04-24T15:34:41.775" v="109" actId="47"/>
        <pc:sldMkLst>
          <pc:docMk/>
          <pc:sldMk cId="1143597397" sldId="308"/>
        </pc:sldMkLst>
      </pc:sldChg>
      <pc:sldChg chg="del">
        <pc:chgData name="Aslı Erdoğdu" userId="c9a14dd0-14a3-48f9-8717-8bd1bad62e58" providerId="ADAL" clId="{E780E838-C029-4BDB-BCE7-79327C7C2254}" dt="2022-04-24T15:34:47.995" v="110" actId="47"/>
        <pc:sldMkLst>
          <pc:docMk/>
          <pc:sldMk cId="327204965" sldId="309"/>
        </pc:sldMkLst>
      </pc:sldChg>
      <pc:sldChg chg="del">
        <pc:chgData name="Aslı Erdoğdu" userId="c9a14dd0-14a3-48f9-8717-8bd1bad62e58" providerId="ADAL" clId="{E780E838-C029-4BDB-BCE7-79327C7C2254}" dt="2022-04-24T15:34:48.716" v="111" actId="47"/>
        <pc:sldMkLst>
          <pc:docMk/>
          <pc:sldMk cId="1944414054" sldId="310"/>
        </pc:sldMkLst>
      </pc:sldChg>
      <pc:sldChg chg="del">
        <pc:chgData name="Aslı Erdoğdu" userId="c9a14dd0-14a3-48f9-8717-8bd1bad62e58" providerId="ADAL" clId="{E780E838-C029-4BDB-BCE7-79327C7C2254}" dt="2022-04-24T15:34:50.021" v="112" actId="47"/>
        <pc:sldMkLst>
          <pc:docMk/>
          <pc:sldMk cId="268645343" sldId="311"/>
        </pc:sldMkLst>
      </pc:sldChg>
      <pc:sldChg chg="del">
        <pc:chgData name="Aslı Erdoğdu" userId="c9a14dd0-14a3-48f9-8717-8bd1bad62e58" providerId="ADAL" clId="{E780E838-C029-4BDB-BCE7-79327C7C2254}" dt="2022-04-24T15:34:51.393" v="113" actId="47"/>
        <pc:sldMkLst>
          <pc:docMk/>
          <pc:sldMk cId="732590881" sldId="312"/>
        </pc:sldMkLst>
      </pc:sldChg>
      <pc:sldChg chg="add del">
        <pc:chgData name="Aslı Erdoğdu" userId="c9a14dd0-14a3-48f9-8717-8bd1bad62e58" providerId="ADAL" clId="{E780E838-C029-4BDB-BCE7-79327C7C2254}" dt="2022-04-24T15:23:20.556" v="1" actId="47"/>
        <pc:sldMkLst>
          <pc:docMk/>
          <pc:sldMk cId="4020156838" sldId="313"/>
        </pc:sldMkLst>
      </pc:sldChg>
    </pc:docChg>
  </pc:docChgLst>
  <pc:docChgLst>
    <pc:chgData name="Aslı ERDOĞDU" userId="c9a14dd0-14a3-48f9-8717-8bd1bad62e58" providerId="ADAL" clId="{61DCC45A-A4A5-47B9-8AB7-4B475B5EBCAB}"/>
    <pc:docChg chg="modSld">
      <pc:chgData name="Aslı ERDOĞDU" userId="c9a14dd0-14a3-48f9-8717-8bd1bad62e58" providerId="ADAL" clId="{61DCC45A-A4A5-47B9-8AB7-4B475B5EBCAB}" dt="2024-04-25T08:02:45.852" v="1" actId="20577"/>
      <pc:docMkLst>
        <pc:docMk/>
      </pc:docMkLst>
      <pc:sldChg chg="modSp mod">
        <pc:chgData name="Aslı ERDOĞDU" userId="c9a14dd0-14a3-48f9-8717-8bd1bad62e58" providerId="ADAL" clId="{61DCC45A-A4A5-47B9-8AB7-4B475B5EBCAB}" dt="2024-04-25T08:02:45.852" v="1" actId="20577"/>
        <pc:sldMkLst>
          <pc:docMk/>
          <pc:sldMk cId="1659847196" sldId="256"/>
        </pc:sldMkLst>
      </pc:sldChg>
    </pc:docChg>
  </pc:docChgLst>
  <pc:docChgLst>
    <pc:chgData name="Aslı ERDOĞDU" userId="c9a14dd0-14a3-48f9-8717-8bd1bad62e58" providerId="ADAL" clId="{6145EE81-FB4D-4CFF-AF58-EEBF963C320E}"/>
    <pc:docChg chg="undo custSel addSld delSld modSld sldOrd">
      <pc:chgData name="Aslı ERDOĞDU" userId="c9a14dd0-14a3-48f9-8717-8bd1bad62e58" providerId="ADAL" clId="{6145EE81-FB4D-4CFF-AF58-EEBF963C320E}" dt="2022-02-01T11:56:31.673" v="1942" actId="1076"/>
      <pc:docMkLst>
        <pc:docMk/>
      </pc:docMkLst>
      <pc:sldChg chg="modSp mod">
        <pc:chgData name="Aslı ERDOĞDU" userId="c9a14dd0-14a3-48f9-8717-8bd1bad62e58" providerId="ADAL" clId="{6145EE81-FB4D-4CFF-AF58-EEBF963C320E}" dt="2022-02-01T06:32:16.842" v="57" actId="1076"/>
        <pc:sldMkLst>
          <pc:docMk/>
          <pc:sldMk cId="1659847196" sldId="256"/>
        </pc:sldMkLst>
      </pc:sldChg>
      <pc:sldChg chg="modSp mod">
        <pc:chgData name="Aslı ERDOĞDU" userId="c9a14dd0-14a3-48f9-8717-8bd1bad62e58" providerId="ADAL" clId="{6145EE81-FB4D-4CFF-AF58-EEBF963C320E}" dt="2022-02-01T11:48:15.438" v="1783" actId="1076"/>
        <pc:sldMkLst>
          <pc:docMk/>
          <pc:sldMk cId="429726095" sldId="278"/>
        </pc:sldMkLst>
      </pc:sldChg>
      <pc:sldChg chg="del">
        <pc:chgData name="Aslı ERDOĞDU" userId="c9a14dd0-14a3-48f9-8717-8bd1bad62e58" providerId="ADAL" clId="{6145EE81-FB4D-4CFF-AF58-EEBF963C320E}" dt="2022-02-01T06:32:45.257" v="85" actId="47"/>
        <pc:sldMkLst>
          <pc:docMk/>
          <pc:sldMk cId="1416730279" sldId="279"/>
        </pc:sldMkLst>
      </pc:sldChg>
      <pc:sldChg chg="addSp delSp modSp add mod">
        <pc:chgData name="Aslı ERDOĞDU" userId="c9a14dd0-14a3-48f9-8717-8bd1bad62e58" providerId="ADAL" clId="{6145EE81-FB4D-4CFF-AF58-EEBF963C320E}" dt="2022-02-01T11:48:23.081" v="1786"/>
        <pc:sldMkLst>
          <pc:docMk/>
          <pc:sldMk cId="4284127467" sldId="279"/>
        </pc:sldMkLst>
      </pc:sldChg>
      <pc:sldChg chg="modSp add mod">
        <pc:chgData name="Aslı ERDOĞDU" userId="c9a14dd0-14a3-48f9-8717-8bd1bad62e58" providerId="ADAL" clId="{6145EE81-FB4D-4CFF-AF58-EEBF963C320E}" dt="2022-02-01T11:52:32.125" v="1888" actId="1076"/>
        <pc:sldMkLst>
          <pc:docMk/>
          <pc:sldMk cId="3405999253" sldId="280"/>
        </pc:sldMkLst>
      </pc:sldChg>
      <pc:sldChg chg="addSp delSp modSp add mod ord">
        <pc:chgData name="Aslı ERDOĞDU" userId="c9a14dd0-14a3-48f9-8717-8bd1bad62e58" providerId="ADAL" clId="{6145EE81-FB4D-4CFF-AF58-EEBF963C320E}" dt="2022-02-01T11:48:28.066" v="1789"/>
        <pc:sldMkLst>
          <pc:docMk/>
          <pc:sldMk cId="4003978875" sldId="281"/>
        </pc:sldMkLst>
      </pc:sldChg>
      <pc:sldChg chg="addSp delSp modSp add mod">
        <pc:chgData name="Aslı ERDOĞDU" userId="c9a14dd0-14a3-48f9-8717-8bd1bad62e58" providerId="ADAL" clId="{6145EE81-FB4D-4CFF-AF58-EEBF963C320E}" dt="2022-02-01T11:48:34.472" v="1792"/>
        <pc:sldMkLst>
          <pc:docMk/>
          <pc:sldMk cId="1855785719" sldId="282"/>
        </pc:sldMkLst>
      </pc:sldChg>
      <pc:sldChg chg="addSp delSp modSp add mod ord">
        <pc:chgData name="Aslı ERDOĞDU" userId="c9a14dd0-14a3-48f9-8717-8bd1bad62e58" providerId="ADAL" clId="{6145EE81-FB4D-4CFF-AF58-EEBF963C320E}" dt="2022-02-01T11:48:46.772" v="1798"/>
        <pc:sldMkLst>
          <pc:docMk/>
          <pc:sldMk cId="1808596660" sldId="283"/>
        </pc:sldMkLst>
      </pc:sldChg>
      <pc:sldChg chg="addSp delSp modSp add mod ord">
        <pc:chgData name="Aslı ERDOĞDU" userId="c9a14dd0-14a3-48f9-8717-8bd1bad62e58" providerId="ADAL" clId="{6145EE81-FB4D-4CFF-AF58-EEBF963C320E}" dt="2022-02-01T11:48:39.882" v="1795"/>
        <pc:sldMkLst>
          <pc:docMk/>
          <pc:sldMk cId="3679629830" sldId="284"/>
        </pc:sldMkLst>
      </pc:sldChg>
      <pc:sldChg chg="addSp delSp modSp add mod">
        <pc:chgData name="Aslı ERDOĞDU" userId="c9a14dd0-14a3-48f9-8717-8bd1bad62e58" providerId="ADAL" clId="{6145EE81-FB4D-4CFF-AF58-EEBF963C320E}" dt="2022-02-01T11:48:52.481" v="1801"/>
        <pc:sldMkLst>
          <pc:docMk/>
          <pc:sldMk cId="3115201969" sldId="285"/>
        </pc:sldMkLst>
      </pc:sldChg>
      <pc:sldChg chg="addSp delSp modSp add mod">
        <pc:chgData name="Aslı ERDOĞDU" userId="c9a14dd0-14a3-48f9-8717-8bd1bad62e58" providerId="ADAL" clId="{6145EE81-FB4D-4CFF-AF58-EEBF963C320E}" dt="2022-02-01T11:49:01.955" v="1804"/>
        <pc:sldMkLst>
          <pc:docMk/>
          <pc:sldMk cId="1171115614" sldId="286"/>
        </pc:sldMkLst>
      </pc:sldChg>
      <pc:sldChg chg="addSp delSp modSp add mod">
        <pc:chgData name="Aslı ERDOĞDU" userId="c9a14dd0-14a3-48f9-8717-8bd1bad62e58" providerId="ADAL" clId="{6145EE81-FB4D-4CFF-AF58-EEBF963C320E}" dt="2022-02-01T11:49:08.565" v="1807"/>
        <pc:sldMkLst>
          <pc:docMk/>
          <pc:sldMk cId="1161600178" sldId="287"/>
        </pc:sldMkLst>
      </pc:sldChg>
      <pc:sldChg chg="addSp delSp modSp add mod ord">
        <pc:chgData name="Aslı ERDOĞDU" userId="c9a14dd0-14a3-48f9-8717-8bd1bad62e58" providerId="ADAL" clId="{6145EE81-FB4D-4CFF-AF58-EEBF963C320E}" dt="2022-02-01T11:49:15.521" v="1810"/>
        <pc:sldMkLst>
          <pc:docMk/>
          <pc:sldMk cId="2747389793" sldId="288"/>
        </pc:sldMkLst>
      </pc:sldChg>
      <pc:sldChg chg="addSp delSp modSp add mod">
        <pc:chgData name="Aslı ERDOĞDU" userId="c9a14dd0-14a3-48f9-8717-8bd1bad62e58" providerId="ADAL" clId="{6145EE81-FB4D-4CFF-AF58-EEBF963C320E}" dt="2022-02-01T11:49:29.707" v="1813"/>
        <pc:sldMkLst>
          <pc:docMk/>
          <pc:sldMk cId="3373625829" sldId="289"/>
        </pc:sldMkLst>
      </pc:sldChg>
      <pc:sldChg chg="addSp delSp modSp add mod">
        <pc:chgData name="Aslı ERDOĞDU" userId="c9a14dd0-14a3-48f9-8717-8bd1bad62e58" providerId="ADAL" clId="{6145EE81-FB4D-4CFF-AF58-EEBF963C320E}" dt="2022-02-01T11:49:36.285" v="1816"/>
        <pc:sldMkLst>
          <pc:docMk/>
          <pc:sldMk cId="3514451367" sldId="290"/>
        </pc:sldMkLst>
      </pc:sldChg>
      <pc:sldChg chg="addSp delSp modSp add mod">
        <pc:chgData name="Aslı ERDOĞDU" userId="c9a14dd0-14a3-48f9-8717-8bd1bad62e58" providerId="ADAL" clId="{6145EE81-FB4D-4CFF-AF58-EEBF963C320E}" dt="2022-02-01T11:51:53.123" v="1864"/>
        <pc:sldMkLst>
          <pc:docMk/>
          <pc:sldMk cId="731734284" sldId="291"/>
        </pc:sldMkLst>
      </pc:sldChg>
      <pc:sldChg chg="addSp delSp modSp add mod">
        <pc:chgData name="Aslı ERDOĞDU" userId="c9a14dd0-14a3-48f9-8717-8bd1bad62e58" providerId="ADAL" clId="{6145EE81-FB4D-4CFF-AF58-EEBF963C320E}" dt="2022-02-01T11:51:58.601" v="1867"/>
        <pc:sldMkLst>
          <pc:docMk/>
          <pc:sldMk cId="3344206571" sldId="292"/>
        </pc:sldMkLst>
      </pc:sldChg>
      <pc:sldChg chg="addSp delSp modSp add mod">
        <pc:chgData name="Aslı ERDOĞDU" userId="c9a14dd0-14a3-48f9-8717-8bd1bad62e58" providerId="ADAL" clId="{6145EE81-FB4D-4CFF-AF58-EEBF963C320E}" dt="2022-02-01T11:49:43.344" v="1819"/>
        <pc:sldMkLst>
          <pc:docMk/>
          <pc:sldMk cId="528862363" sldId="293"/>
        </pc:sldMkLst>
      </pc:sldChg>
      <pc:sldChg chg="addSp delSp modSp add mod">
        <pc:chgData name="Aslı ERDOĞDU" userId="c9a14dd0-14a3-48f9-8717-8bd1bad62e58" providerId="ADAL" clId="{6145EE81-FB4D-4CFF-AF58-EEBF963C320E}" dt="2022-02-01T11:49:58.907" v="1825"/>
        <pc:sldMkLst>
          <pc:docMk/>
          <pc:sldMk cId="449273969" sldId="294"/>
        </pc:sldMkLst>
      </pc:sldChg>
      <pc:sldChg chg="addSp delSp modSp add mod">
        <pc:chgData name="Aslı ERDOĞDU" userId="c9a14dd0-14a3-48f9-8717-8bd1bad62e58" providerId="ADAL" clId="{6145EE81-FB4D-4CFF-AF58-EEBF963C320E}" dt="2022-02-01T11:50:34.482" v="1843"/>
        <pc:sldMkLst>
          <pc:docMk/>
          <pc:sldMk cId="870748901" sldId="295"/>
        </pc:sldMkLst>
      </pc:sldChg>
      <pc:sldChg chg="addSp delSp modSp add mod">
        <pc:chgData name="Aslı ERDOĞDU" userId="c9a14dd0-14a3-48f9-8717-8bd1bad62e58" providerId="ADAL" clId="{6145EE81-FB4D-4CFF-AF58-EEBF963C320E}" dt="2022-02-01T11:50:48.679" v="1849"/>
        <pc:sldMkLst>
          <pc:docMk/>
          <pc:sldMk cId="3145701933" sldId="296"/>
        </pc:sldMkLst>
      </pc:sldChg>
      <pc:sldChg chg="addSp delSp modSp add mod">
        <pc:chgData name="Aslı ERDOĞDU" userId="c9a14dd0-14a3-48f9-8717-8bd1bad62e58" providerId="ADAL" clId="{6145EE81-FB4D-4CFF-AF58-EEBF963C320E}" dt="2022-02-01T11:50:54.583" v="1852"/>
        <pc:sldMkLst>
          <pc:docMk/>
          <pc:sldMk cId="1630893696" sldId="297"/>
        </pc:sldMkLst>
      </pc:sldChg>
      <pc:sldChg chg="addSp delSp modSp add mod">
        <pc:chgData name="Aslı ERDOĞDU" userId="c9a14dd0-14a3-48f9-8717-8bd1bad62e58" providerId="ADAL" clId="{6145EE81-FB4D-4CFF-AF58-EEBF963C320E}" dt="2022-02-01T11:51:41.266" v="1858"/>
        <pc:sldMkLst>
          <pc:docMk/>
          <pc:sldMk cId="456504816" sldId="298"/>
        </pc:sldMkLst>
      </pc:sldChg>
      <pc:sldChg chg="addSp delSp modSp add mod">
        <pc:chgData name="Aslı ERDOĞDU" userId="c9a14dd0-14a3-48f9-8717-8bd1bad62e58" providerId="ADAL" clId="{6145EE81-FB4D-4CFF-AF58-EEBF963C320E}" dt="2022-02-01T11:51:47.667" v="1861"/>
        <pc:sldMkLst>
          <pc:docMk/>
          <pc:sldMk cId="2215486294" sldId="299"/>
        </pc:sldMkLst>
      </pc:sldChg>
      <pc:sldChg chg="addSp delSp modSp add mod">
        <pc:chgData name="Aslı ERDOĞDU" userId="c9a14dd0-14a3-48f9-8717-8bd1bad62e58" providerId="ADAL" clId="{6145EE81-FB4D-4CFF-AF58-EEBF963C320E}" dt="2022-02-01T11:49:49.467" v="1822"/>
        <pc:sldMkLst>
          <pc:docMk/>
          <pc:sldMk cId="1678147139" sldId="300"/>
        </pc:sldMkLst>
      </pc:sldChg>
      <pc:sldChg chg="modSp add del mod">
        <pc:chgData name="Aslı ERDOĞDU" userId="c9a14dd0-14a3-48f9-8717-8bd1bad62e58" providerId="ADAL" clId="{6145EE81-FB4D-4CFF-AF58-EEBF963C320E}" dt="2022-02-01T10:09:13.851" v="1150" actId="47"/>
        <pc:sldMkLst>
          <pc:docMk/>
          <pc:sldMk cId="2472867022" sldId="300"/>
        </pc:sldMkLst>
      </pc:sldChg>
      <pc:sldChg chg="addSp delSp modSp add mod">
        <pc:chgData name="Aslı ERDOĞDU" userId="c9a14dd0-14a3-48f9-8717-8bd1bad62e58" providerId="ADAL" clId="{6145EE81-FB4D-4CFF-AF58-EEBF963C320E}" dt="2022-02-01T11:50:05.928" v="1828"/>
        <pc:sldMkLst>
          <pc:docMk/>
          <pc:sldMk cId="4147558740" sldId="301"/>
        </pc:sldMkLst>
      </pc:sldChg>
      <pc:sldChg chg="addSp delSp modSp add mod">
        <pc:chgData name="Aslı ERDOĞDU" userId="c9a14dd0-14a3-48f9-8717-8bd1bad62e58" providerId="ADAL" clId="{6145EE81-FB4D-4CFF-AF58-EEBF963C320E}" dt="2022-02-01T11:50:11.497" v="1831"/>
        <pc:sldMkLst>
          <pc:docMk/>
          <pc:sldMk cId="1345572814" sldId="302"/>
        </pc:sldMkLst>
      </pc:sldChg>
      <pc:sldChg chg="add del">
        <pc:chgData name="Aslı ERDOĞDU" userId="c9a14dd0-14a3-48f9-8717-8bd1bad62e58" providerId="ADAL" clId="{6145EE81-FB4D-4CFF-AF58-EEBF963C320E}" dt="2022-02-01T10:51:14.755" v="1433" actId="47"/>
        <pc:sldMkLst>
          <pc:docMk/>
          <pc:sldMk cId="2665977915" sldId="302"/>
        </pc:sldMkLst>
      </pc:sldChg>
      <pc:sldChg chg="addSp delSp modSp add mod setBg setClrOvrMap">
        <pc:chgData name="Aslı ERDOĞDU" userId="c9a14dd0-14a3-48f9-8717-8bd1bad62e58" providerId="ADAL" clId="{6145EE81-FB4D-4CFF-AF58-EEBF963C320E}" dt="2022-02-01T11:50:17.508" v="1834"/>
        <pc:sldMkLst>
          <pc:docMk/>
          <pc:sldMk cId="1475405080" sldId="303"/>
        </pc:sldMkLst>
      </pc:sldChg>
      <pc:sldChg chg="addSp delSp modSp add mod ord">
        <pc:chgData name="Aslı ERDOĞDU" userId="c9a14dd0-14a3-48f9-8717-8bd1bad62e58" providerId="ADAL" clId="{6145EE81-FB4D-4CFF-AF58-EEBF963C320E}" dt="2022-02-01T11:50:22.826" v="1837"/>
        <pc:sldMkLst>
          <pc:docMk/>
          <pc:sldMk cId="2474229515" sldId="304"/>
        </pc:sldMkLst>
      </pc:sldChg>
      <pc:sldChg chg="addSp delSp modSp add mod">
        <pc:chgData name="Aslı ERDOĞDU" userId="c9a14dd0-14a3-48f9-8717-8bd1bad62e58" providerId="ADAL" clId="{6145EE81-FB4D-4CFF-AF58-EEBF963C320E}" dt="2022-02-01T11:50:28.895" v="1840"/>
        <pc:sldMkLst>
          <pc:docMk/>
          <pc:sldMk cId="3254314237" sldId="305"/>
        </pc:sldMkLst>
      </pc:sldChg>
      <pc:sldChg chg="addSp delSp modSp add mod">
        <pc:chgData name="Aslı ERDOĞDU" userId="c9a14dd0-14a3-48f9-8717-8bd1bad62e58" providerId="ADAL" clId="{6145EE81-FB4D-4CFF-AF58-EEBF963C320E}" dt="2022-02-01T11:50:41.911" v="1846"/>
        <pc:sldMkLst>
          <pc:docMk/>
          <pc:sldMk cId="601775841" sldId="306"/>
        </pc:sldMkLst>
      </pc:sldChg>
      <pc:sldChg chg="addSp delSp modSp add mod">
        <pc:chgData name="Aslı ERDOĞDU" userId="c9a14dd0-14a3-48f9-8717-8bd1bad62e58" providerId="ADAL" clId="{6145EE81-FB4D-4CFF-AF58-EEBF963C320E}" dt="2022-02-01T11:51:29.803" v="1855"/>
        <pc:sldMkLst>
          <pc:docMk/>
          <pc:sldMk cId="396735331" sldId="307"/>
        </pc:sldMkLst>
      </pc:sldChg>
      <pc:sldChg chg="add del">
        <pc:chgData name="Aslı ERDOĞDU" userId="c9a14dd0-14a3-48f9-8717-8bd1bad62e58" providerId="ADAL" clId="{6145EE81-FB4D-4CFF-AF58-EEBF963C320E}" dt="2022-02-01T11:09:37.096" v="1655" actId="47"/>
        <pc:sldMkLst>
          <pc:docMk/>
          <pc:sldMk cId="4268582397" sldId="307"/>
        </pc:sldMkLst>
      </pc:sldChg>
      <pc:sldChg chg="modSp add mod">
        <pc:chgData name="Aslı ERDOĞDU" userId="c9a14dd0-14a3-48f9-8717-8bd1bad62e58" providerId="ADAL" clId="{6145EE81-FB4D-4CFF-AF58-EEBF963C320E}" dt="2022-02-01T11:52:48.351" v="1892" actId="1076"/>
        <pc:sldMkLst>
          <pc:docMk/>
          <pc:sldMk cId="1143597397" sldId="308"/>
        </pc:sldMkLst>
      </pc:sldChg>
      <pc:sldChg chg="modSp add mod">
        <pc:chgData name="Aslı ERDOĞDU" userId="c9a14dd0-14a3-48f9-8717-8bd1bad62e58" providerId="ADAL" clId="{6145EE81-FB4D-4CFF-AF58-EEBF963C320E}" dt="2022-02-01T11:54:29.204" v="1917" actId="1076"/>
        <pc:sldMkLst>
          <pc:docMk/>
          <pc:sldMk cId="327204965" sldId="309"/>
        </pc:sldMkLst>
      </pc:sldChg>
      <pc:sldChg chg="modSp add mod">
        <pc:chgData name="Aslı ERDOĞDU" userId="c9a14dd0-14a3-48f9-8717-8bd1bad62e58" providerId="ADAL" clId="{6145EE81-FB4D-4CFF-AF58-EEBF963C320E}" dt="2022-02-01T11:55:39.453" v="1929" actId="6549"/>
        <pc:sldMkLst>
          <pc:docMk/>
          <pc:sldMk cId="1944414054" sldId="310"/>
        </pc:sldMkLst>
      </pc:sldChg>
      <pc:sldChg chg="modSp add mod">
        <pc:chgData name="Aslı ERDOĞDU" userId="c9a14dd0-14a3-48f9-8717-8bd1bad62e58" providerId="ADAL" clId="{6145EE81-FB4D-4CFF-AF58-EEBF963C320E}" dt="2022-02-01T11:56:13" v="1938" actId="1076"/>
        <pc:sldMkLst>
          <pc:docMk/>
          <pc:sldMk cId="268645343" sldId="311"/>
        </pc:sldMkLst>
      </pc:sldChg>
      <pc:sldChg chg="modSp add mod">
        <pc:chgData name="Aslı ERDOĞDU" userId="c9a14dd0-14a3-48f9-8717-8bd1bad62e58" providerId="ADAL" clId="{6145EE81-FB4D-4CFF-AF58-EEBF963C320E}" dt="2022-02-01T11:56:31.673" v="1942" actId="1076"/>
        <pc:sldMkLst>
          <pc:docMk/>
          <pc:sldMk cId="732590881" sldId="312"/>
        </pc:sldMkLst>
      </pc:sldChg>
    </pc:docChg>
  </pc:docChgLst>
  <pc:docChgLst>
    <pc:chgData name="Aslı ERDOĞDU" userId="c9a14dd0-14a3-48f9-8717-8bd1bad62e58" providerId="ADAL" clId="{8B5677FF-8F07-4292-AC6A-1BA31A68DF1D}"/>
    <pc:docChg chg="modSld">
      <pc:chgData name="Aslı ERDOĞDU" userId="c9a14dd0-14a3-48f9-8717-8bd1bad62e58" providerId="ADAL" clId="{8B5677FF-8F07-4292-AC6A-1BA31A68DF1D}" dt="2025-05-21T08:08:54.418" v="1" actId="20577"/>
      <pc:docMkLst>
        <pc:docMk/>
      </pc:docMkLst>
      <pc:sldChg chg="modSp mod">
        <pc:chgData name="Aslı ERDOĞDU" userId="c9a14dd0-14a3-48f9-8717-8bd1bad62e58" providerId="ADAL" clId="{8B5677FF-8F07-4292-AC6A-1BA31A68DF1D}" dt="2025-05-21T08:08:54.418" v="1" actId="20577"/>
        <pc:sldMkLst>
          <pc:docMk/>
          <pc:sldMk cId="1659847196" sldId="256"/>
        </pc:sldMkLst>
        <pc:spChg chg="mod">
          <ac:chgData name="Aslı ERDOĞDU" userId="c9a14dd0-14a3-48f9-8717-8bd1bad62e58" providerId="ADAL" clId="{8B5677FF-8F07-4292-AC6A-1BA31A68DF1D}" dt="2025-05-21T08:08:54.418" v="1" actId="20577"/>
          <ac:spMkLst>
            <pc:docMk/>
            <pc:sldMk cId="1659847196" sldId="256"/>
            <ac:spMk id="2" creationId="{00000000-0000-0000-0000-000000000000}"/>
          </ac:spMkLst>
        </pc:spChg>
      </pc:sldChg>
    </pc:docChg>
  </pc:docChgLst>
  <pc:docChgLst>
    <pc:chgData name="Aslı ERDOĞDU" userId="c9a14dd0-14a3-48f9-8717-8bd1bad62e58" providerId="ADAL" clId="{A0402399-BFBA-4554-B04D-0A303AF4008F}"/>
    <pc:docChg chg="custSel delSld modSld">
      <pc:chgData name="Aslı ERDOĞDU" userId="c9a14dd0-14a3-48f9-8717-8bd1bad62e58" providerId="ADAL" clId="{A0402399-BFBA-4554-B04D-0A303AF4008F}" dt="2022-01-11T09:09:11.768" v="33" actId="47"/>
      <pc:docMkLst>
        <pc:docMk/>
      </pc:docMkLst>
      <pc:sldChg chg="delSp modSp mod">
        <pc:chgData name="Aslı ERDOĞDU" userId="c9a14dd0-14a3-48f9-8717-8bd1bad62e58" providerId="ADAL" clId="{A0402399-BFBA-4554-B04D-0A303AF4008F}" dt="2022-01-11T09:08:50.470" v="18" actId="1076"/>
        <pc:sldMkLst>
          <pc:docMk/>
          <pc:sldMk cId="1659847196" sldId="256"/>
        </pc:sldMkLst>
      </pc:sldChg>
      <pc:sldChg chg="del">
        <pc:chgData name="Aslı ERDOĞDU" userId="c9a14dd0-14a3-48f9-8717-8bd1bad62e58" providerId="ADAL" clId="{A0402399-BFBA-4554-B04D-0A303AF4008F}" dt="2022-01-11T09:09:08.741" v="26" actId="47"/>
        <pc:sldMkLst>
          <pc:docMk/>
          <pc:sldMk cId="3421095174" sldId="257"/>
        </pc:sldMkLst>
      </pc:sldChg>
      <pc:sldChg chg="del">
        <pc:chgData name="Aslı ERDOĞDU" userId="c9a14dd0-14a3-48f9-8717-8bd1bad62e58" providerId="ADAL" clId="{A0402399-BFBA-4554-B04D-0A303AF4008F}" dt="2022-01-11T09:09:08.953" v="27" actId="47"/>
        <pc:sldMkLst>
          <pc:docMk/>
          <pc:sldMk cId="74995946" sldId="267"/>
        </pc:sldMkLst>
      </pc:sldChg>
      <pc:sldChg chg="del">
        <pc:chgData name="Aslı ERDOĞDU" userId="c9a14dd0-14a3-48f9-8717-8bd1bad62e58" providerId="ADAL" clId="{A0402399-BFBA-4554-B04D-0A303AF4008F}" dt="2022-01-11T09:09:09.111" v="28" actId="47"/>
        <pc:sldMkLst>
          <pc:docMk/>
          <pc:sldMk cId="4178201182" sldId="268"/>
        </pc:sldMkLst>
      </pc:sldChg>
      <pc:sldChg chg="del">
        <pc:chgData name="Aslı ERDOĞDU" userId="c9a14dd0-14a3-48f9-8717-8bd1bad62e58" providerId="ADAL" clId="{A0402399-BFBA-4554-B04D-0A303AF4008F}" dt="2022-01-11T09:09:09.249" v="29" actId="47"/>
        <pc:sldMkLst>
          <pc:docMk/>
          <pc:sldMk cId="3717589968" sldId="269"/>
        </pc:sldMkLst>
      </pc:sldChg>
      <pc:sldChg chg="del">
        <pc:chgData name="Aslı ERDOĞDU" userId="c9a14dd0-14a3-48f9-8717-8bd1bad62e58" providerId="ADAL" clId="{A0402399-BFBA-4554-B04D-0A303AF4008F}" dt="2022-01-11T09:09:09.383" v="30" actId="47"/>
        <pc:sldMkLst>
          <pc:docMk/>
          <pc:sldMk cId="2672659378" sldId="270"/>
        </pc:sldMkLst>
      </pc:sldChg>
      <pc:sldChg chg="del">
        <pc:chgData name="Aslı ERDOĞDU" userId="c9a14dd0-14a3-48f9-8717-8bd1bad62e58" providerId="ADAL" clId="{A0402399-BFBA-4554-B04D-0A303AF4008F}" dt="2022-01-11T09:09:09.531" v="31" actId="47"/>
        <pc:sldMkLst>
          <pc:docMk/>
          <pc:sldMk cId="3344643165" sldId="271"/>
        </pc:sldMkLst>
      </pc:sldChg>
      <pc:sldChg chg="del">
        <pc:chgData name="Aslı ERDOĞDU" userId="c9a14dd0-14a3-48f9-8717-8bd1bad62e58" providerId="ADAL" clId="{A0402399-BFBA-4554-B04D-0A303AF4008F}" dt="2022-01-11T09:09:10.818" v="32" actId="47"/>
        <pc:sldMkLst>
          <pc:docMk/>
          <pc:sldMk cId="1897099354" sldId="272"/>
        </pc:sldMkLst>
      </pc:sldChg>
      <pc:sldChg chg="del">
        <pc:chgData name="Aslı ERDOĞDU" userId="c9a14dd0-14a3-48f9-8717-8bd1bad62e58" providerId="ADAL" clId="{A0402399-BFBA-4554-B04D-0A303AF4008F}" dt="2022-01-11T09:09:11.768" v="33" actId="47"/>
        <pc:sldMkLst>
          <pc:docMk/>
          <pc:sldMk cId="4280381306" sldId="273"/>
        </pc:sldMkLst>
      </pc:sldChg>
      <pc:sldChg chg="del">
        <pc:chgData name="Aslı ERDOĞDU" userId="c9a14dd0-14a3-48f9-8717-8bd1bad62e58" providerId="ADAL" clId="{A0402399-BFBA-4554-B04D-0A303AF4008F}" dt="2022-01-11T09:09:08.157" v="23" actId="47"/>
        <pc:sldMkLst>
          <pc:docMk/>
          <pc:sldMk cId="1939286671" sldId="287"/>
        </pc:sldMkLst>
      </pc:sldChg>
      <pc:sldChg chg="del">
        <pc:chgData name="Aslı ERDOĞDU" userId="c9a14dd0-14a3-48f9-8717-8bd1bad62e58" providerId="ADAL" clId="{A0402399-BFBA-4554-B04D-0A303AF4008F}" dt="2022-01-11T09:09:07.542" v="19" actId="47"/>
        <pc:sldMkLst>
          <pc:docMk/>
          <pc:sldMk cId="4093275803" sldId="288"/>
        </pc:sldMkLst>
      </pc:sldChg>
      <pc:sldChg chg="del">
        <pc:chgData name="Aslı ERDOĞDU" userId="c9a14dd0-14a3-48f9-8717-8bd1bad62e58" providerId="ADAL" clId="{A0402399-BFBA-4554-B04D-0A303AF4008F}" dt="2022-01-11T09:09:07.753" v="20" actId="47"/>
        <pc:sldMkLst>
          <pc:docMk/>
          <pc:sldMk cId="3509622315" sldId="289"/>
        </pc:sldMkLst>
      </pc:sldChg>
      <pc:sldChg chg="del">
        <pc:chgData name="Aslı ERDOĞDU" userId="c9a14dd0-14a3-48f9-8717-8bd1bad62e58" providerId="ADAL" clId="{A0402399-BFBA-4554-B04D-0A303AF4008F}" dt="2022-01-11T09:09:07.869" v="21" actId="47"/>
        <pc:sldMkLst>
          <pc:docMk/>
          <pc:sldMk cId="3200089388" sldId="290"/>
        </pc:sldMkLst>
      </pc:sldChg>
      <pc:sldChg chg="del">
        <pc:chgData name="Aslı ERDOĞDU" userId="c9a14dd0-14a3-48f9-8717-8bd1bad62e58" providerId="ADAL" clId="{A0402399-BFBA-4554-B04D-0A303AF4008F}" dt="2022-01-11T09:09:07.996" v="22" actId="47"/>
        <pc:sldMkLst>
          <pc:docMk/>
          <pc:sldMk cId="1732041678" sldId="291"/>
        </pc:sldMkLst>
      </pc:sldChg>
      <pc:sldChg chg="del">
        <pc:chgData name="Aslı ERDOĞDU" userId="c9a14dd0-14a3-48f9-8717-8bd1bad62e58" providerId="ADAL" clId="{A0402399-BFBA-4554-B04D-0A303AF4008F}" dt="2022-01-11T09:09:08.306" v="24" actId="47"/>
        <pc:sldMkLst>
          <pc:docMk/>
          <pc:sldMk cId="474240639" sldId="292"/>
        </pc:sldMkLst>
      </pc:sldChg>
      <pc:sldChg chg="del">
        <pc:chgData name="Aslı ERDOĞDU" userId="c9a14dd0-14a3-48f9-8717-8bd1bad62e58" providerId="ADAL" clId="{A0402399-BFBA-4554-B04D-0A303AF4008F}" dt="2022-01-11T09:09:08.630" v="25" actId="47"/>
        <pc:sldMkLst>
          <pc:docMk/>
          <pc:sldMk cId="946983214" sldId="293"/>
        </pc:sldMkLst>
      </pc:sldChg>
    </pc:docChg>
  </pc:docChgLst>
  <pc:docChgLst>
    <pc:chgData name="Aslı ERDOĞDU" userId="c9a14dd0-14a3-48f9-8717-8bd1bad62e58" providerId="ADAL" clId="{672B6914-A0B4-4372-AA3C-86AFFBBD2C1E}"/>
    <pc:docChg chg="modSld">
      <pc:chgData name="Aslı ERDOĞDU" userId="c9a14dd0-14a3-48f9-8717-8bd1bad62e58" providerId="ADAL" clId="{672B6914-A0B4-4372-AA3C-86AFFBBD2C1E}" dt="2023-11-30T11:30:39.661" v="1" actId="20577"/>
      <pc:docMkLst>
        <pc:docMk/>
      </pc:docMkLst>
      <pc:sldChg chg="modSp mod">
        <pc:chgData name="Aslı ERDOĞDU" userId="c9a14dd0-14a3-48f9-8717-8bd1bad62e58" providerId="ADAL" clId="{672B6914-A0B4-4372-AA3C-86AFFBBD2C1E}" dt="2023-11-30T11:30:39.661" v="1" actId="20577"/>
        <pc:sldMkLst>
          <pc:docMk/>
          <pc:sldMk cId="1659847196" sldId="256"/>
        </pc:sldMkLst>
      </pc:sldChg>
    </pc:docChg>
  </pc:docChgLst>
  <pc:docChgLst>
    <pc:chgData name="Aslı ERDOĞDU" userId="c9a14dd0-14a3-48f9-8717-8bd1bad62e58" providerId="ADAL" clId="{407164FA-114A-4BB5-B189-8250E4B6F8FD}"/>
    <pc:docChg chg="modSld">
      <pc:chgData name="Aslı ERDOĞDU" userId="c9a14dd0-14a3-48f9-8717-8bd1bad62e58" providerId="ADAL" clId="{407164FA-114A-4BB5-B189-8250E4B6F8FD}" dt="2024-12-05T06:12:33.173" v="1" actId="20577"/>
      <pc:docMkLst>
        <pc:docMk/>
      </pc:docMkLst>
      <pc:sldChg chg="modSp mod">
        <pc:chgData name="Aslı ERDOĞDU" userId="c9a14dd0-14a3-48f9-8717-8bd1bad62e58" providerId="ADAL" clId="{407164FA-114A-4BB5-B189-8250E4B6F8FD}" dt="2024-12-05T06:12:33.173" v="1" actId="20577"/>
        <pc:sldMkLst>
          <pc:docMk/>
          <pc:sldMk cId="1659847196" sldId="256"/>
        </pc:sldMkLst>
      </pc:sldChg>
    </pc:docChg>
  </pc:docChgLst>
  <pc:docChgLst>
    <pc:chgData name="Aslı ERDOĞDU" userId="c9a14dd0-14a3-48f9-8717-8bd1bad62e58" providerId="ADAL" clId="{4F32B520-C562-455F-8F8B-612F9027F61B}"/>
    <pc:docChg chg="modSld">
      <pc:chgData name="Aslı ERDOĞDU" userId="c9a14dd0-14a3-48f9-8717-8bd1bad62e58" providerId="ADAL" clId="{4F32B520-C562-455F-8F8B-612F9027F61B}" dt="2022-11-25T11:29:45.762" v="1" actId="20577"/>
      <pc:docMkLst>
        <pc:docMk/>
      </pc:docMkLst>
      <pc:sldChg chg="modSp mod">
        <pc:chgData name="Aslı ERDOĞDU" userId="c9a14dd0-14a3-48f9-8717-8bd1bad62e58" providerId="ADAL" clId="{4F32B520-C562-455F-8F8B-612F9027F61B}" dt="2022-11-25T11:29:45.762" v="1" actId="20577"/>
        <pc:sldMkLst>
          <pc:docMk/>
          <pc:sldMk cId="4284127467" sldId="279"/>
        </pc:sldMkLst>
      </pc:sldChg>
    </pc:docChg>
  </pc:docChgLst>
  <pc:docChgLst>
    <pc:chgData name="Aslı ERDOĞDU" userId="c9a14dd0-14a3-48f9-8717-8bd1bad62e58" providerId="ADAL" clId="{C4FD158D-A523-479F-83C3-9BD7F0BFEDD1}"/>
    <pc:docChg chg="undo custSel addSld modSld">
      <pc:chgData name="Aslı ERDOĞDU" userId="c9a14dd0-14a3-48f9-8717-8bd1bad62e58" providerId="ADAL" clId="{C4FD158D-A523-479F-83C3-9BD7F0BFEDD1}" dt="2022-01-11T13:24:23.829" v="132" actId="1076"/>
      <pc:docMkLst>
        <pc:docMk/>
      </pc:docMkLst>
      <pc:sldChg chg="addSp delSp modSp mod setBg">
        <pc:chgData name="Aslı ERDOĞDU" userId="c9a14dd0-14a3-48f9-8717-8bd1bad62e58" providerId="ADAL" clId="{C4FD158D-A523-479F-83C3-9BD7F0BFEDD1}" dt="2022-01-11T13:18:26.605" v="62" actId="1076"/>
        <pc:sldMkLst>
          <pc:docMk/>
          <pc:sldMk cId="1659847196" sldId="256"/>
        </pc:sldMkLst>
      </pc:sldChg>
      <pc:sldChg chg="delSp modSp mod">
        <pc:chgData name="Aslı ERDOĞDU" userId="c9a14dd0-14a3-48f9-8717-8bd1bad62e58" providerId="ADAL" clId="{C4FD158D-A523-479F-83C3-9BD7F0BFEDD1}" dt="2022-01-11T13:04:44.144" v="45" actId="207"/>
        <pc:sldMkLst>
          <pc:docMk/>
          <pc:sldMk cId="429726095" sldId="278"/>
        </pc:sldMkLst>
      </pc:sldChg>
      <pc:sldChg chg="add">
        <pc:chgData name="Aslı ERDOĞDU" userId="c9a14dd0-14a3-48f9-8717-8bd1bad62e58" providerId="ADAL" clId="{C4FD158D-A523-479F-83C3-9BD7F0BFEDD1}" dt="2022-01-11T13:04:04.277" v="42" actId="2890"/>
        <pc:sldMkLst>
          <pc:docMk/>
          <pc:sldMk cId="1416730279" sldId="279"/>
        </pc:sldMkLst>
      </pc:sldChg>
      <pc:sldChg chg="modSp add mod">
        <pc:chgData name="Aslı ERDOĞDU" userId="c9a14dd0-14a3-48f9-8717-8bd1bad62e58" providerId="ADAL" clId="{C4FD158D-A523-479F-83C3-9BD7F0BFEDD1}" dt="2022-01-11T13:24:23.829" v="132" actId="1076"/>
        <pc:sldMkLst>
          <pc:docMk/>
          <pc:sldMk cId="477399175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C8648-0BA8-4FA8-8463-582549946D22}" type="datetimeFigureOut">
              <a:rPr lang="tr-TR" smtClean="0"/>
              <a:t>21/05/2025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E3EF0-D0AD-43FB-BE6B-A2CC3C69B7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52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3863486-4E06-4DDF-B1B2-1FAACBF9DDDE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4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BAEB-6C3B-4B14-B98F-2CE2B589DB0E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8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BACE-26A8-43DA-A875-EBAD32AAD368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3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93D8-5B55-433A-BA00-70C005FAFC74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12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3C86-5265-4AB5-A935-0F1658EF5064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1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29A-7CD3-4912-8D9E-4E9CFD012843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518B-B02C-447E-989B-2FC68BF2D7BC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40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A0E4BA0-D22B-48D6-86A4-2B45D7111F86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75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5B936AF-E87A-4DCC-B9A9-63D5BC1E56B7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7AC6-759A-437E-87FF-E613B8066103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9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850-DCA2-4521-B418-B1202F9D616E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96F-3A82-4876-9FAB-BA5ACAD8364B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2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CC1E-257E-4C6C-BC15-4B3AA9A21AB7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5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E253-583E-4F90-8BAA-BE4358B88E39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1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A2CE-E700-43F9-87F9-8FEB42C22CE8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4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CB9F-BE3D-42E7-84A0-F30CBC818EF8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2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CDC2-8BBC-408D-BE4D-E9E5D675B15B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7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DC9E21C-8CD5-4EC3-9318-FAD3D535DE94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67379" y="1342664"/>
            <a:ext cx="10244831" cy="4164989"/>
          </a:xfrm>
        </p:spPr>
        <p:txBody>
          <a:bodyPr>
            <a:noAutofit/>
          </a:bodyPr>
          <a:lstStyle/>
          <a:p>
            <a:pPr algn="ctr"/>
            <a:r>
              <a:rPr lang="tr-TR" sz="4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İNCE BECERİLER</a:t>
            </a:r>
            <a:br>
              <a:rPr lang="tr-TR" sz="4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(SOFT-SKILLS)</a:t>
            </a:r>
            <a:br>
              <a:rPr lang="tr-TR" sz="4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br>
              <a:rPr lang="tr-TR" sz="4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 BECERİLER</a:t>
            </a:r>
            <a:br>
              <a:rPr lang="tr-TR" sz="4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(HARD-SKILLS)</a:t>
            </a:r>
            <a:br>
              <a:rPr lang="tr-TR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4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24F5FE-9B38-41AE-AFF2-084F747C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4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41840" y="3959438"/>
            <a:ext cx="3409379" cy="7220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b="1" dirty="0" err="1"/>
              <a:t>Pomodoro</a:t>
            </a:r>
            <a:r>
              <a:rPr lang="tr-TR" sz="2800" b="1" dirty="0"/>
              <a:t> Tekniği</a:t>
            </a:r>
            <a:endParaRPr lang="tr-TR" sz="2800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705DBED-A2D9-4B8D-9524-1BE1823CE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10"/>
          <a:stretch/>
        </p:blipFill>
        <p:spPr>
          <a:xfrm>
            <a:off x="7244367" y="2422273"/>
            <a:ext cx="2172410" cy="3796382"/>
          </a:xfrm>
          <a:prstGeom prst="rect">
            <a:avLst/>
          </a:prstGeom>
        </p:spPr>
      </p:pic>
      <p:sp>
        <p:nvSpPr>
          <p:cNvPr id="17" name="Unvan 1">
            <a:extLst>
              <a:ext uri="{FF2B5EF4-FFF2-40B4-BE49-F238E27FC236}">
                <a16:creationId xmlns:a16="http://schemas.microsoft.com/office/drawing/2014/main" id="{2CAAA3AB-0E60-45D8-8578-DD858BD6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147540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2167" y="3978533"/>
            <a:ext cx="3468738" cy="7069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b="1" dirty="0"/>
              <a:t>Eisenhower Matrisi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0005C40-7354-4ADE-B862-7EAE70533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6958" t="43504" r="28836" b="25288"/>
          <a:stretch/>
        </p:blipFill>
        <p:spPr bwMode="auto">
          <a:xfrm>
            <a:off x="5733547" y="2304533"/>
            <a:ext cx="4616507" cy="33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Unvan 1">
            <a:extLst>
              <a:ext uri="{FF2B5EF4-FFF2-40B4-BE49-F238E27FC236}">
                <a16:creationId xmlns:a16="http://schemas.microsoft.com/office/drawing/2014/main" id="{6BD2394D-D5F8-4878-9FDE-84417A16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325431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1017" y="3069191"/>
            <a:ext cx="9949966" cy="28595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/>
              <a:t>STRES YÖNETİMİ</a:t>
            </a:r>
          </a:p>
          <a:p>
            <a:pPr algn="just"/>
            <a:r>
              <a:rPr lang="tr-TR" sz="2800" dirty="0"/>
              <a:t>Stres yönetimi, psikolojik stresle karşı karşıya kalınması durumunda kişinin baskı altına girerek bu stresle baş edebilmek adına uygun ve etkili gördüğü yöntem ile stresi en aza indirilmesini sağlayan bir süreçtir.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4CC286F9-B932-4965-B338-08E33971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87074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1017" y="2727486"/>
            <a:ext cx="9949966" cy="24156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/>
              <a:t>AĞ OLUŞTURMA (NETWORKING)</a:t>
            </a:r>
          </a:p>
          <a:p>
            <a:r>
              <a:rPr lang="tr-TR" sz="2800" dirty="0"/>
              <a:t>Çeşitli sivil toplum kuruluşlarına üyelikler. </a:t>
            </a:r>
          </a:p>
          <a:p>
            <a:r>
              <a:rPr lang="tr-TR" sz="2800" dirty="0"/>
              <a:t>Eğitim hayatında kulüp üyelikleri ve etkinliklere katılım.</a:t>
            </a:r>
          </a:p>
          <a:p>
            <a:r>
              <a:rPr lang="tr-TR" sz="2800" dirty="0"/>
              <a:t>Sosyal ağ kullanımı (</a:t>
            </a:r>
            <a:r>
              <a:rPr lang="tr-TR" sz="2800" dirty="0" err="1"/>
              <a:t>Linkedin</a:t>
            </a:r>
            <a:r>
              <a:rPr lang="tr-TR" sz="2800" dirty="0"/>
              <a:t>).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FDB2CEA9-8856-47F2-8648-4387253C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314570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1017" y="3366678"/>
            <a:ext cx="9949966" cy="1675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/>
              <a:t>ESNEKLİK VE ÖZ GÜVEN</a:t>
            </a:r>
          </a:p>
          <a:p>
            <a:pPr algn="just"/>
            <a:r>
              <a:rPr lang="tr-TR" sz="2800" dirty="0"/>
              <a:t>Yeterli esnekliğe sahip olan kişiler farklı insan karakterleriyle iletişim kurabilme yetisine sahiptirler.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4DEE9865-27EB-4E88-A2A1-0C83DAE4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163089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1017" y="3148698"/>
            <a:ext cx="9949966" cy="18385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/>
              <a:t>DUYGUSAL ÇEVİKLİK</a:t>
            </a:r>
          </a:p>
          <a:p>
            <a:pPr algn="just"/>
            <a:r>
              <a:rPr lang="tr-TR" sz="2800" dirty="0"/>
              <a:t>Duygusal çeviklik bir kişinin yükselmeye, değişime ve yol almaya açık olduğunun temel göstergesidir.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1C784C61-B0EC-4E89-B74E-947D2973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456504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1017" y="2946468"/>
            <a:ext cx="9949966" cy="2211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/>
              <a:t>EMPATİ</a:t>
            </a:r>
          </a:p>
          <a:p>
            <a:pPr algn="just"/>
            <a:r>
              <a:rPr lang="tr-TR" sz="2800" dirty="0"/>
              <a:t>Empati kavram olarak bir kişinin belirli bir duygusunu anlama ve bu duyguya uygun bir karşılık verme olarak tanımlanabilir.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634914EA-995C-41D4-B6A7-66339545D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221548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1017" y="3024803"/>
            <a:ext cx="9949966" cy="29039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/>
              <a:t>İŞ AHLAKI</a:t>
            </a:r>
          </a:p>
          <a:p>
            <a:pPr algn="just"/>
            <a:r>
              <a:rPr lang="tr-TR" sz="2800" dirty="0"/>
              <a:t>Özenli, rekabetçi, güvenilir, organize, kendini işine adayan, sorumluluk bilincine sahip, çalışkan, </a:t>
            </a:r>
            <a:r>
              <a:rPr lang="tr-TR" sz="2800" dirty="0" err="1"/>
              <a:t>multitasking</a:t>
            </a:r>
            <a:r>
              <a:rPr lang="tr-TR" sz="2800" dirty="0"/>
              <a:t>, dakik, planlı, sonuç odaklı, zamanı yönetebilen, stres yönetebilen kişiler güçlü bir iş ahlakına sahiptirler.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C5197B78-AC96-423B-B626-AEFECE25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731734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1017" y="2591360"/>
            <a:ext cx="9949966" cy="33817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/>
              <a:t>İŞ AHLAKI</a:t>
            </a:r>
          </a:p>
          <a:p>
            <a:pPr algn="just"/>
            <a:r>
              <a:rPr lang="tr-TR" sz="2800" b="1" dirty="0"/>
              <a:t>Kendinizi bu konuda nasıl geliştirebilirsiniz?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800" dirty="0"/>
              <a:t>Organizasyonlar düzenleyebilirsiniz.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800" dirty="0"/>
              <a:t>Zaman ve stres yönetimi üzerine derslere katılabilirsiniz.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800" dirty="0"/>
              <a:t>Günlük işlerinizi planlamayı, not almayı alışkanlık hâline getirmelisiniz.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0D331877-18EB-443D-84D0-255C27FA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3344206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5293" y="1053567"/>
            <a:ext cx="8761413" cy="988382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TEKNİK BECERİLER </a:t>
            </a:r>
            <a:br>
              <a:rPr lang="tr-TR" b="1" dirty="0"/>
            </a:br>
            <a:r>
              <a:rPr lang="tr-TR" b="1" dirty="0"/>
              <a:t>(HARD SKILLS)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965143"/>
            <a:ext cx="9601196" cy="2396970"/>
          </a:xfrm>
        </p:spPr>
        <p:txBody>
          <a:bodyPr>
            <a:noAutofit/>
          </a:bodyPr>
          <a:lstStyle/>
          <a:p>
            <a:pPr algn="just"/>
            <a:r>
              <a:rPr lang="tr-TR" sz="2800" dirty="0"/>
              <a:t>Belirli bir becerinizin karşılında size verilen “yeterlilik” belgelerinin (diploma, sertifika, katılım belgesi vb.) tamamı hard </a:t>
            </a:r>
            <a:r>
              <a:rPr lang="tr-TR" sz="2800" dirty="0" err="1"/>
              <a:t>skills</a:t>
            </a:r>
            <a:r>
              <a:rPr lang="tr-TR" sz="2800" dirty="0"/>
              <a:t> sınırları içindedir. </a:t>
            </a:r>
          </a:p>
          <a:p>
            <a:pPr algn="just"/>
            <a:r>
              <a:rPr lang="tr-TR" sz="2800" dirty="0"/>
              <a:t>Hard </a:t>
            </a:r>
            <a:r>
              <a:rPr lang="tr-TR" sz="2800" dirty="0" err="1"/>
              <a:t>skills’te</a:t>
            </a:r>
            <a:r>
              <a:rPr lang="tr-TR" sz="2800" dirty="0"/>
              <a:t> duygusal ya da iletişimsel beceriler yoktur.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9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3622733"/>
            <a:ext cx="9601196" cy="922634"/>
          </a:xfrm>
        </p:spPr>
        <p:txBody>
          <a:bodyPr>
            <a:noAutofit/>
          </a:bodyPr>
          <a:lstStyle/>
          <a:p>
            <a:pPr algn="just"/>
            <a:r>
              <a:rPr lang="tr-TR" sz="2800" dirty="0"/>
              <a:t>Soyut ve ölçülmesi zor olan becerileri tanımlar.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2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42368" y="2651038"/>
            <a:ext cx="9001958" cy="3261489"/>
          </a:xfrm>
        </p:spPr>
        <p:txBody>
          <a:bodyPr numCol="2">
            <a:noAutofit/>
          </a:bodyPr>
          <a:lstStyle/>
          <a:p>
            <a:pPr algn="just"/>
            <a:r>
              <a:rPr lang="tr-TR" sz="2400" dirty="0"/>
              <a:t>İletişim Becerileri	</a:t>
            </a:r>
          </a:p>
          <a:p>
            <a:pPr algn="just"/>
            <a:r>
              <a:rPr lang="tr-TR" sz="2400" dirty="0"/>
              <a:t>Takım Çalışması</a:t>
            </a:r>
          </a:p>
          <a:p>
            <a:pPr algn="just"/>
            <a:r>
              <a:rPr lang="tr-TR" sz="2400" dirty="0"/>
              <a:t>Liderlik</a:t>
            </a:r>
          </a:p>
          <a:p>
            <a:pPr algn="just"/>
            <a:r>
              <a:rPr lang="tr-TR" sz="2400" dirty="0"/>
              <a:t>Analitik Düşünme</a:t>
            </a:r>
          </a:p>
          <a:p>
            <a:pPr algn="just"/>
            <a:r>
              <a:rPr lang="tr-TR" sz="2400" dirty="0"/>
              <a:t>Eleştirel Düşünme</a:t>
            </a:r>
          </a:p>
          <a:p>
            <a:pPr algn="just"/>
            <a:r>
              <a:rPr lang="tr-TR" sz="2400" dirty="0"/>
              <a:t>Zaman Yönetimi				</a:t>
            </a:r>
          </a:p>
          <a:p>
            <a:pPr algn="just"/>
            <a:r>
              <a:rPr lang="tr-TR" sz="2400" dirty="0"/>
              <a:t>Stres Yönetimi</a:t>
            </a:r>
          </a:p>
          <a:p>
            <a:pPr algn="just"/>
            <a:r>
              <a:rPr lang="tr-TR" sz="2400" dirty="0"/>
              <a:t>Ağ Oluşturma (Networking)</a:t>
            </a:r>
          </a:p>
          <a:p>
            <a:pPr algn="just"/>
            <a:r>
              <a:rPr lang="tr-TR" sz="2400" dirty="0"/>
              <a:t>Esneklik ve Öz Güven </a:t>
            </a:r>
          </a:p>
          <a:p>
            <a:pPr algn="just"/>
            <a:r>
              <a:rPr lang="tr-TR" sz="2400" dirty="0"/>
              <a:t>Duygusal Çeviklik</a:t>
            </a:r>
          </a:p>
          <a:p>
            <a:pPr algn="just"/>
            <a:r>
              <a:rPr lang="tr-TR" sz="2400" dirty="0"/>
              <a:t>Empati</a:t>
            </a:r>
          </a:p>
          <a:p>
            <a:pPr algn="just"/>
            <a:r>
              <a:rPr lang="tr-TR" sz="2400"/>
              <a:t>İş Ahlakı</a:t>
            </a:r>
            <a:endParaRPr lang="tr-TR" sz="2400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E3EE861C-2290-45F4-92A1-3D9D7665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428412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1017" y="3036806"/>
            <a:ext cx="9949966" cy="24762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/>
              <a:t>İLETİŞİM BECERİLERİ</a:t>
            </a:r>
          </a:p>
          <a:p>
            <a:pPr algn="just"/>
            <a:r>
              <a:rPr lang="tr-TR" sz="2800" dirty="0"/>
              <a:t>Her türlü sözlü ve sözsüz iletişim, müzakere yeteneği, ikna, sunum becerileri, topluluk önünde konuşma, hikaye anlatma, beden dili kullanımı, okuma, anlama ve yazma becerileri sizin iletişim becerilerinizdir.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D7FA16DB-E1F7-4A14-9F7B-E25F18DD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400397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1017" y="2701966"/>
            <a:ext cx="9949966" cy="32267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/>
              <a:t>TAKIM ÇALIŞMASI</a:t>
            </a:r>
          </a:p>
          <a:p>
            <a:pPr algn="just"/>
            <a:r>
              <a:rPr lang="tr-TR" sz="2800" dirty="0"/>
              <a:t>Geri bildirim kabul eden, işbirlikçi, </a:t>
            </a:r>
            <a:r>
              <a:rPr lang="tr-TR" sz="2800" dirty="0" err="1"/>
              <a:t>empatik</a:t>
            </a:r>
            <a:r>
              <a:rPr lang="tr-TR" sz="2800" dirty="0"/>
              <a:t>, ikna edici olmak, çeşitlilik bilincine sahip olmak, zor durumlarla ve zor kişiliklerle başa çıkabilmek, takım oyuncusu olabilmek, duygusal zekası gelişmiş bireyler olmak takım çalışmasında yer alabilmek için gerekli yeteneklerdir.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C3E02FAA-4C81-4D8E-A304-69F4D36B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367962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1017" y="2948031"/>
            <a:ext cx="9949966" cy="28579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/>
              <a:t>LİDERLİK</a:t>
            </a:r>
          </a:p>
          <a:p>
            <a:pPr algn="just"/>
            <a:r>
              <a:rPr lang="tr-TR" sz="2800" dirty="0"/>
              <a:t>Karar verme yetisine sahip, özgüvenli, motivasyon sahibi; problem yönetimi, toplantı yönetimi, proje yönetimi, ekip yönetimi, </a:t>
            </a:r>
            <a:r>
              <a:rPr lang="tr-TR" sz="2800" dirty="0" err="1"/>
              <a:t>mentorluk</a:t>
            </a:r>
            <a:r>
              <a:rPr lang="tr-TR" sz="2800" dirty="0"/>
              <a:t> gibi becerilere sahip olan insanlar liderlik becerilerine sahiptir.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90DA787A-6A3D-41A8-BF85-F4CE9496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311520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1017" y="2879970"/>
            <a:ext cx="9949966" cy="2485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/>
              <a:t>ANALİTİK DÜŞÜNME</a:t>
            </a:r>
          </a:p>
          <a:p>
            <a:pPr algn="just"/>
            <a:r>
              <a:rPr lang="tr-TR" sz="2800" dirty="0"/>
              <a:t>Gözlemci, yaratıcı, esnek, </a:t>
            </a:r>
            <a:r>
              <a:rPr lang="tr-TR" sz="2800" dirty="0" err="1"/>
              <a:t>inovatif</a:t>
            </a:r>
            <a:r>
              <a:rPr lang="tr-TR" sz="2800" dirty="0"/>
              <a:t>, meraklı, mantıksal düşünebilen, problem çözebilen, araştırmacı, öğrenmeyi seven kişiler analitik düşünce yapısına sahiptirler.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665AF98C-0C15-48D9-B0B2-5CBD17D4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274738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1017" y="2981978"/>
            <a:ext cx="9949966" cy="23934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/>
              <a:t>ELEŞTİREL DÜŞÜNME</a:t>
            </a:r>
          </a:p>
          <a:p>
            <a:pPr algn="just"/>
            <a:r>
              <a:rPr lang="tr-TR" sz="2800" dirty="0"/>
              <a:t>Kişilerin neyi nasıl yapacağına ve neye nasıl inanacaklarına karar verebilmeleri için çözüm odaklı ve değerlendirme esaslı mantıklı yargılarda bulunmasına eleştirel düşünme adı verilir.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7D4D6460-E75F-49A4-84B8-A06AE080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52886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1017" y="3126982"/>
            <a:ext cx="9949966" cy="22824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/>
              <a:t>ZAMAN YÖNETİMİ</a:t>
            </a:r>
          </a:p>
          <a:p>
            <a:pPr algn="just"/>
            <a:r>
              <a:rPr lang="tr-TR" sz="2800" dirty="0"/>
              <a:t>Zaman yönetimi ise, kişinin yaptığı planları günlük yaşantısına yansıtarak gün ve gün gerçekleştiriyor olmasıdır.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DE48-D020-460B-AB9D-811BEB3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9.Hafta</a:t>
            </a:r>
            <a:endParaRPr lang="en-US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84C61E61-E3D1-40DF-A13C-AFFBF2FC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223" y="929280"/>
            <a:ext cx="6641554" cy="111258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İNCE BECERİLER </a:t>
            </a:r>
            <a:br>
              <a:rPr lang="tr-TR" b="1" dirty="0"/>
            </a:br>
            <a:r>
              <a:rPr lang="tr-TR" b="1" dirty="0"/>
              <a:t>(SOFT SKILLS)</a:t>
            </a:r>
          </a:p>
        </p:txBody>
      </p:sp>
    </p:spTree>
    <p:extLst>
      <p:ext uri="{BB962C8B-B14F-4D97-AF65-F5344CB8AC3E}">
        <p14:creationId xmlns:p14="http://schemas.microsoft.com/office/powerpoint/2010/main" val="449273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34798BC379BC8B49AAEAD49B96005790" ma:contentTypeVersion="8" ma:contentTypeDescription="Yeni belge oluşturun." ma:contentTypeScope="" ma:versionID="84f6825086467102826b232dba8c1971">
  <xsd:schema xmlns:xsd="http://www.w3.org/2001/XMLSchema" xmlns:xs="http://www.w3.org/2001/XMLSchema" xmlns:p="http://schemas.microsoft.com/office/2006/metadata/properties" xmlns:ns2="694631e5-f3ff-4f68-a401-094fad4a9059" targetNamespace="http://schemas.microsoft.com/office/2006/metadata/properties" ma:root="true" ma:fieldsID="e54f8f698bf7cbcf36e2e2ba62dce557" ns2:_="">
    <xsd:import namespace="694631e5-f3ff-4f68-a401-094fad4a9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631e5-f3ff-4f68-a401-094fad4a90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2F5846-1523-48EE-80BF-0F8601299481}"/>
</file>

<file path=customXml/itemProps2.xml><?xml version="1.0" encoding="utf-8"?>
<ds:datastoreItem xmlns:ds="http://schemas.openxmlformats.org/officeDocument/2006/customXml" ds:itemID="{38F757C8-38E0-435F-AF26-839CA6E7AB53}"/>
</file>

<file path=customXml/itemProps3.xml><?xml version="1.0" encoding="utf-8"?>
<ds:datastoreItem xmlns:ds="http://schemas.openxmlformats.org/officeDocument/2006/customXml" ds:itemID="{00AE29B2-8A57-433E-8CF4-9223768DE34E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982</TotalTime>
  <Words>648</Words>
  <Application>Microsoft Office PowerPoint</Application>
  <PresentationFormat>Geniş ekran</PresentationFormat>
  <Paragraphs>86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Times New Roman</vt:lpstr>
      <vt:lpstr>Wingdings 3</vt:lpstr>
      <vt:lpstr>İyon Toplantı Odası</vt:lpstr>
      <vt:lpstr>İNCE BECERİLER (SOFT-SKILLS) VE TEKNİK BECERİLER (HARD-SKILLS) </vt:lpstr>
      <vt:lpstr>İNCE BECERİLER  (SOFT SKILLS)</vt:lpstr>
      <vt:lpstr>İNCE BECERİLER  (SOFT SKILLS)</vt:lpstr>
      <vt:lpstr>İNCE BECERİLER  (SOFT SKILLS)</vt:lpstr>
      <vt:lpstr>İNCE BECERİLER  (SOFT SKILLS)</vt:lpstr>
      <vt:lpstr>İNCE BECERİLER  (SOFT SKILLS)</vt:lpstr>
      <vt:lpstr>İNCE BECERİLER  (SOFT SKILLS)</vt:lpstr>
      <vt:lpstr>İNCE BECERİLER  (SOFT SKILLS)</vt:lpstr>
      <vt:lpstr>İNCE BECERİLER  (SOFT SKILLS)</vt:lpstr>
      <vt:lpstr>İNCE BECERİLER  (SOFT SKILLS)</vt:lpstr>
      <vt:lpstr>İNCE BECERİLER  (SOFT SKILLS)</vt:lpstr>
      <vt:lpstr>İNCE BECERİLER  (SOFT SKILLS)</vt:lpstr>
      <vt:lpstr>İNCE BECERİLER  (SOFT SKILLS)</vt:lpstr>
      <vt:lpstr>İNCE BECERİLER  (SOFT SKILLS)</vt:lpstr>
      <vt:lpstr>İNCE BECERİLER  (SOFT SKILLS)</vt:lpstr>
      <vt:lpstr>İNCE BECERİLER  (SOFT SKILLS)</vt:lpstr>
      <vt:lpstr>İNCE BECERİLER  (SOFT SKILLS)</vt:lpstr>
      <vt:lpstr>İNCE BECERİLER  (SOFT SKILLS)</vt:lpstr>
      <vt:lpstr>TEKNİK BECERİLER  (HARD SKILLS)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KAİRYER YÖNETİMİNE GİRİŞ</dc:title>
  <dc:creator>Aslı Erdoğdu</dc:creator>
  <cp:lastModifiedBy>Aslı ERDOĞDU</cp:lastModifiedBy>
  <cp:revision>35</cp:revision>
  <dcterms:created xsi:type="dcterms:W3CDTF">2020-06-02T07:53:25Z</dcterms:created>
  <dcterms:modified xsi:type="dcterms:W3CDTF">2025-05-21T08:08:55Z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0x01010034798BC379BC8B49AAEAD49B96005790</vt:lpwstr>
  </property>
</Properties>
</file>